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7888A8-6179-45C2-BF3D-F9AAEE36EAF1}" v="7" dt="2021-01-14T16:46:46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656" y="-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Calvert" userId="9eaf41d9-13b2-41f8-a1df-71567bcb876a" providerId="ADAL" clId="{907888A8-6179-45C2-BF3D-F9AAEE36EAF1}"/>
    <pc:docChg chg="custSel modSld">
      <pc:chgData name="Helen Calvert" userId="9eaf41d9-13b2-41f8-a1df-71567bcb876a" providerId="ADAL" clId="{907888A8-6179-45C2-BF3D-F9AAEE36EAF1}" dt="2021-01-14T16:47:15.213" v="72" actId="478"/>
      <pc:docMkLst>
        <pc:docMk/>
      </pc:docMkLst>
      <pc:sldChg chg="addSp delSp modSp mod">
        <pc:chgData name="Helen Calvert" userId="9eaf41d9-13b2-41f8-a1df-71567bcb876a" providerId="ADAL" clId="{907888A8-6179-45C2-BF3D-F9AAEE36EAF1}" dt="2021-01-14T16:47:15.213" v="72" actId="478"/>
        <pc:sldMkLst>
          <pc:docMk/>
          <pc:sldMk cId="1245522000" sldId="256"/>
        </pc:sldMkLst>
        <pc:spChg chg="del mod">
          <ac:chgData name="Helen Calvert" userId="9eaf41d9-13b2-41f8-a1df-71567bcb876a" providerId="ADAL" clId="{907888A8-6179-45C2-BF3D-F9AAEE36EAF1}" dt="2021-01-14T16:40:47.712" v="42" actId="478"/>
          <ac:spMkLst>
            <pc:docMk/>
            <pc:sldMk cId="1245522000" sldId="256"/>
            <ac:spMk id="2" creationId="{D0519DDC-52BB-47C1-A8D8-8D6559D65D89}"/>
          </ac:spMkLst>
        </pc:spChg>
        <pc:spChg chg="del mod">
          <ac:chgData name="Helen Calvert" userId="9eaf41d9-13b2-41f8-a1df-71567bcb876a" providerId="ADAL" clId="{907888A8-6179-45C2-BF3D-F9AAEE36EAF1}" dt="2021-01-14T16:46:23.143" v="58" actId="478"/>
          <ac:spMkLst>
            <pc:docMk/>
            <pc:sldMk cId="1245522000" sldId="256"/>
            <ac:spMk id="6" creationId="{CC0E7C6C-EE73-4245-8F5E-A7A3A51A50B9}"/>
          </ac:spMkLst>
        </pc:spChg>
        <pc:spChg chg="mod">
          <ac:chgData name="Helen Calvert" userId="9eaf41d9-13b2-41f8-a1df-71567bcb876a" providerId="ADAL" clId="{907888A8-6179-45C2-BF3D-F9AAEE36EAF1}" dt="2021-01-14T14:12:53.432" v="0" actId="1076"/>
          <ac:spMkLst>
            <pc:docMk/>
            <pc:sldMk cId="1245522000" sldId="256"/>
            <ac:spMk id="9" creationId="{53F19711-290C-429B-8301-B5F78889ADE8}"/>
          </ac:spMkLst>
        </pc:spChg>
        <pc:spChg chg="mod">
          <ac:chgData name="Helen Calvert" userId="9eaf41d9-13b2-41f8-a1df-71567bcb876a" providerId="ADAL" clId="{907888A8-6179-45C2-BF3D-F9AAEE36EAF1}" dt="2021-01-14T16:38:55.106" v="24" actId="1076"/>
          <ac:spMkLst>
            <pc:docMk/>
            <pc:sldMk cId="1245522000" sldId="256"/>
            <ac:spMk id="29" creationId="{ADFF0CBB-DCD1-4049-96DF-ED19C0CF9C18}"/>
          </ac:spMkLst>
        </pc:spChg>
        <pc:spChg chg="mod">
          <ac:chgData name="Helen Calvert" userId="9eaf41d9-13b2-41f8-a1df-71567bcb876a" providerId="ADAL" clId="{907888A8-6179-45C2-BF3D-F9AAEE36EAF1}" dt="2021-01-14T16:38:51.674" v="23" actId="1076"/>
          <ac:spMkLst>
            <pc:docMk/>
            <pc:sldMk cId="1245522000" sldId="256"/>
            <ac:spMk id="32" creationId="{E0DA3CE2-66A6-4638-A8F1-1EB425F9A73B}"/>
          </ac:spMkLst>
        </pc:spChg>
        <pc:spChg chg="mod">
          <ac:chgData name="Helen Calvert" userId="9eaf41d9-13b2-41f8-a1df-71567bcb876a" providerId="ADAL" clId="{907888A8-6179-45C2-BF3D-F9AAEE36EAF1}" dt="2021-01-14T16:39:00.385" v="25" actId="1076"/>
          <ac:spMkLst>
            <pc:docMk/>
            <pc:sldMk cId="1245522000" sldId="256"/>
            <ac:spMk id="33" creationId="{FF8D929D-4F99-410C-B230-7B3DD9695F04}"/>
          </ac:spMkLst>
        </pc:spChg>
        <pc:spChg chg="add mod">
          <ac:chgData name="Helen Calvert" userId="9eaf41d9-13b2-41f8-a1df-71567bcb876a" providerId="ADAL" clId="{907888A8-6179-45C2-BF3D-F9AAEE36EAF1}" dt="2021-01-14T16:40:55.342" v="44" actId="1076"/>
          <ac:spMkLst>
            <pc:docMk/>
            <pc:sldMk cId="1245522000" sldId="256"/>
            <ac:spMk id="49" creationId="{5706C201-9847-464A-B47E-FCED42504114}"/>
          </ac:spMkLst>
        </pc:spChg>
        <pc:spChg chg="add del mod">
          <ac:chgData name="Helen Calvert" userId="9eaf41d9-13b2-41f8-a1df-71567bcb876a" providerId="ADAL" clId="{907888A8-6179-45C2-BF3D-F9AAEE36EAF1}" dt="2021-01-14T16:47:15.213" v="72" actId="478"/>
          <ac:spMkLst>
            <pc:docMk/>
            <pc:sldMk cId="1245522000" sldId="256"/>
            <ac:spMk id="50" creationId="{4D2CE4D1-7293-4258-B280-81B641947EA3}"/>
          </ac:spMkLst>
        </pc:spChg>
        <pc:spChg chg="mod">
          <ac:chgData name="Helen Calvert" userId="9eaf41d9-13b2-41f8-a1df-71567bcb876a" providerId="ADAL" clId="{907888A8-6179-45C2-BF3D-F9AAEE36EAF1}" dt="2021-01-14T14:13:34.776" v="6" actId="1076"/>
          <ac:spMkLst>
            <pc:docMk/>
            <pc:sldMk cId="1245522000" sldId="256"/>
            <ac:spMk id="55" creationId="{311F1FF2-DA47-4262-B90F-22360BC1DC6D}"/>
          </ac:spMkLst>
        </pc:spChg>
        <pc:spChg chg="add mod">
          <ac:chgData name="Helen Calvert" userId="9eaf41d9-13b2-41f8-a1df-71567bcb876a" providerId="ADAL" clId="{907888A8-6179-45C2-BF3D-F9AAEE36EAF1}" dt="2021-01-14T16:47:13.358" v="71" actId="1076"/>
          <ac:spMkLst>
            <pc:docMk/>
            <pc:sldMk cId="1245522000" sldId="256"/>
            <ac:spMk id="65" creationId="{28A5106C-4DE3-485D-98B0-EBE8F3ABD073}"/>
          </ac:spMkLst>
        </pc:spChg>
        <pc:spChg chg="add del mod">
          <ac:chgData name="Helen Calvert" userId="9eaf41d9-13b2-41f8-a1df-71567bcb876a" providerId="ADAL" clId="{907888A8-6179-45C2-BF3D-F9AAEE36EAF1}" dt="2021-01-14T16:46:48.768" v="65" actId="478"/>
          <ac:spMkLst>
            <pc:docMk/>
            <pc:sldMk cId="1245522000" sldId="256"/>
            <ac:spMk id="66" creationId="{6CD804D4-3895-4E76-9111-232E375884A1}"/>
          </ac:spMkLst>
        </pc:spChg>
        <pc:cxnChg chg="mod">
          <ac:chgData name="Helen Calvert" userId="9eaf41d9-13b2-41f8-a1df-71567bcb876a" providerId="ADAL" clId="{907888A8-6179-45C2-BF3D-F9AAEE36EAF1}" dt="2021-01-14T16:46:23.143" v="58" actId="478"/>
          <ac:cxnSpMkLst>
            <pc:docMk/>
            <pc:sldMk cId="1245522000" sldId="256"/>
            <ac:cxnSpMk id="13" creationId="{756B5627-AB16-42BC-8B7D-BEE6E1F38854}"/>
          </ac:cxnSpMkLst>
        </pc:cxnChg>
        <pc:cxnChg chg="mod">
          <ac:chgData name="Helen Calvert" userId="9eaf41d9-13b2-41f8-a1df-71567bcb876a" providerId="ADAL" clId="{907888A8-6179-45C2-BF3D-F9AAEE36EAF1}" dt="2021-01-14T14:13:00.443" v="1" actId="14100"/>
          <ac:cxnSpMkLst>
            <pc:docMk/>
            <pc:sldMk cId="1245522000" sldId="256"/>
            <ac:cxnSpMk id="24" creationId="{06A7B7EF-1978-4A01-8A57-0F0309A1D46A}"/>
          </ac:cxnSpMkLst>
        </pc:cxnChg>
        <pc:cxnChg chg="mod">
          <ac:chgData name="Helen Calvert" userId="9eaf41d9-13b2-41f8-a1df-71567bcb876a" providerId="ADAL" clId="{907888A8-6179-45C2-BF3D-F9AAEE36EAF1}" dt="2021-01-14T16:39:50.170" v="32" actId="14100"/>
          <ac:cxnSpMkLst>
            <pc:docMk/>
            <pc:sldMk cId="1245522000" sldId="256"/>
            <ac:cxnSpMk id="31" creationId="{2307712B-9ECA-438D-98B0-DFC3BE2E2314}"/>
          </ac:cxnSpMkLst>
        </pc:cxnChg>
        <pc:cxnChg chg="mod">
          <ac:chgData name="Helen Calvert" userId="9eaf41d9-13b2-41f8-a1df-71567bcb876a" providerId="ADAL" clId="{907888A8-6179-45C2-BF3D-F9AAEE36EAF1}" dt="2021-01-14T14:12:53.432" v="0" actId="1076"/>
          <ac:cxnSpMkLst>
            <pc:docMk/>
            <pc:sldMk cId="1245522000" sldId="256"/>
            <ac:cxnSpMk id="42" creationId="{7E51D64F-B2A8-49D0-A279-E7AB0D2A1A4C}"/>
          </ac:cxnSpMkLst>
        </pc:cxnChg>
        <pc:cxnChg chg="mod">
          <ac:chgData name="Helen Calvert" userId="9eaf41d9-13b2-41f8-a1df-71567bcb876a" providerId="ADAL" clId="{907888A8-6179-45C2-BF3D-F9AAEE36EAF1}" dt="2021-01-14T16:39:32.303" v="30" actId="14100"/>
          <ac:cxnSpMkLst>
            <pc:docMk/>
            <pc:sldMk cId="1245522000" sldId="256"/>
            <ac:cxnSpMk id="45" creationId="{D5400CB3-A0BF-4D9D-AC6B-B7E35B8A2652}"/>
          </ac:cxnSpMkLst>
        </pc:cxnChg>
        <pc:cxnChg chg="add del mod">
          <ac:chgData name="Helen Calvert" userId="9eaf41d9-13b2-41f8-a1df-71567bcb876a" providerId="ADAL" clId="{907888A8-6179-45C2-BF3D-F9AAEE36EAF1}" dt="2021-01-14T16:38:10.115" v="15" actId="478"/>
          <ac:cxnSpMkLst>
            <pc:docMk/>
            <pc:sldMk cId="1245522000" sldId="256"/>
            <ac:cxnSpMk id="46" creationId="{FDBD8062-0EF6-47A2-8C7C-6F0200303691}"/>
          </ac:cxnSpMkLst>
        </pc:cxnChg>
        <pc:cxnChg chg="mod">
          <ac:chgData name="Helen Calvert" userId="9eaf41d9-13b2-41f8-a1df-71567bcb876a" providerId="ADAL" clId="{907888A8-6179-45C2-BF3D-F9AAEE36EAF1}" dt="2021-01-14T16:39:38.201" v="31" actId="14100"/>
          <ac:cxnSpMkLst>
            <pc:docMk/>
            <pc:sldMk cId="1245522000" sldId="256"/>
            <ac:cxnSpMk id="52" creationId="{A299BC7A-A179-46FB-A956-7ED6633D5188}"/>
          </ac:cxnSpMkLst>
        </pc:cxnChg>
        <pc:cxnChg chg="add del mod">
          <ac:chgData name="Helen Calvert" userId="9eaf41d9-13b2-41f8-a1df-71567bcb876a" providerId="ADAL" clId="{907888A8-6179-45C2-BF3D-F9AAEE36EAF1}" dt="2021-01-14T16:38:30.537" v="20" actId="478"/>
          <ac:cxnSpMkLst>
            <pc:docMk/>
            <pc:sldMk cId="1245522000" sldId="256"/>
            <ac:cxnSpMk id="53" creationId="{8DEDD555-A6B4-4D60-955F-B7588DA6D6A7}"/>
          </ac:cxnSpMkLst>
        </pc:cxnChg>
        <pc:cxnChg chg="mod">
          <ac:chgData name="Helen Calvert" userId="9eaf41d9-13b2-41f8-a1df-71567bcb876a" providerId="ADAL" clId="{907888A8-6179-45C2-BF3D-F9AAEE36EAF1}" dt="2021-01-14T16:39:57.965" v="33" actId="14100"/>
          <ac:cxnSpMkLst>
            <pc:docMk/>
            <pc:sldMk cId="1245522000" sldId="256"/>
            <ac:cxnSpMk id="54" creationId="{221EB6D9-D3F6-4596-8BF0-D4A0478C306E}"/>
          </ac:cxnSpMkLst>
        </pc:cxnChg>
        <pc:cxnChg chg="add mod">
          <ac:chgData name="Helen Calvert" userId="9eaf41d9-13b2-41f8-a1df-71567bcb876a" providerId="ADAL" clId="{907888A8-6179-45C2-BF3D-F9AAEE36EAF1}" dt="2021-01-14T16:38:37.653" v="22" actId="1076"/>
          <ac:cxnSpMkLst>
            <pc:docMk/>
            <pc:sldMk cId="1245522000" sldId="256"/>
            <ac:cxnSpMk id="57" creationId="{614DAF46-4981-4A7E-B75F-A11971427DDA}"/>
          </ac:cxnSpMkLst>
        </pc:cxnChg>
        <pc:cxnChg chg="del mod">
          <ac:chgData name="Helen Calvert" userId="9eaf41d9-13b2-41f8-a1df-71567bcb876a" providerId="ADAL" clId="{907888A8-6179-45C2-BF3D-F9AAEE36EAF1}" dt="2021-01-14T14:13:19.461" v="5" actId="478"/>
          <ac:cxnSpMkLst>
            <pc:docMk/>
            <pc:sldMk cId="1245522000" sldId="256"/>
            <ac:cxnSpMk id="72" creationId="{ED7BE94D-75E7-45A7-A79B-0773993B11CA}"/>
          </ac:cxnSpMkLst>
        </pc:cxnChg>
        <pc:cxnChg chg="mod">
          <ac:chgData name="Helen Calvert" userId="9eaf41d9-13b2-41f8-a1df-71567bcb876a" providerId="ADAL" clId="{907888A8-6179-45C2-BF3D-F9AAEE36EAF1}" dt="2021-01-14T16:40:08.394" v="34" actId="14100"/>
          <ac:cxnSpMkLst>
            <pc:docMk/>
            <pc:sldMk cId="1245522000" sldId="256"/>
            <ac:cxnSpMk id="88" creationId="{2453C2F7-FDD2-43F5-BFEC-A453721DE54C}"/>
          </ac:cxnSpMkLst>
        </pc:cxnChg>
        <pc:cxnChg chg="mod">
          <ac:chgData name="Helen Calvert" userId="9eaf41d9-13b2-41f8-a1df-71567bcb876a" providerId="ADAL" clId="{907888A8-6179-45C2-BF3D-F9AAEE36EAF1}" dt="2021-01-14T16:40:11.313" v="35" actId="14100"/>
          <ac:cxnSpMkLst>
            <pc:docMk/>
            <pc:sldMk cId="1245522000" sldId="256"/>
            <ac:cxnSpMk id="131" creationId="{186ED464-E042-4A59-ACB4-10AE5869521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28B37-01DA-437A-9840-AC2E7E27E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463B9-90A6-4C81-B015-6643795CF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62417-99DF-4503-8E66-F63BFDBD1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EFBB-3F9B-4EC7-A942-1C86DF9EC966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39164-9EB4-4766-8AA0-391336CC6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A4BC8-5F33-437B-B1B5-2D6B0D815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9AA8-B0D2-4B58-9C62-76B7FFE5C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74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4C11A-A815-46B0-9B45-A34D096D3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7E3F5F-BAC6-4E0E-AA88-29F4DBEA6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6A715-1F11-423A-9E65-06ADEDBD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EFBB-3F9B-4EC7-A942-1C86DF9EC966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852EF-C6A5-4CF0-8DD6-6B3EC0481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07045-5072-496E-B6F0-3EF2F3963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9AA8-B0D2-4B58-9C62-76B7FFE5C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90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D6F358-C958-493B-A0F4-937AE47E99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F0705F-35BB-4111-88A4-3D0F070D5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9A4CA-3A2F-433E-BEA4-FD685624F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EFBB-3F9B-4EC7-A942-1C86DF9EC966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AD903-4215-4903-998A-72B725662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40D3E-4B31-4AC6-9F33-56508BA06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9AA8-B0D2-4B58-9C62-76B7FFE5C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88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F4653-2D99-46E5-BC8A-00AF236B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B5CAC-9E47-4FEE-918E-E8A35F9B1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07648-4CAD-4A62-92AB-26A5A6277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EFBB-3F9B-4EC7-A942-1C86DF9EC966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EF212-B426-4D5C-96BB-D8236F56A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79D46-0BA2-4CC5-BA1C-1524B176C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9AA8-B0D2-4B58-9C62-76B7FFE5C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19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29D54-6B51-4E36-B72E-3E6961B33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98738-B3D5-4C48-ABD1-D3E74AABC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9D2FD-1113-458F-9544-9279D7F54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EFBB-3F9B-4EC7-A942-1C86DF9EC966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6C322-29DD-4BA5-AB32-6E57E91F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896F1-D8D2-4792-8722-B1908E482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9AA8-B0D2-4B58-9C62-76B7FFE5C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82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C599D-8D9E-4D74-B10A-3D2DBBF7E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9EDEF-90A9-45AA-88EE-0D7E0A031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BD17C-9B66-40DB-B8D6-1FB260F13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AA4D2-E740-4BDE-8260-113FFB2FA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EFBB-3F9B-4EC7-A942-1C86DF9EC966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E20764-3006-47F2-8724-350B2E2B5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9FD80-A14B-478C-B9C4-8EFD9462B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9AA8-B0D2-4B58-9C62-76B7FFE5C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65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C683C-85DC-4B7D-98C2-355AEFCFE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0B837-E74F-45AD-BB25-514F5AE63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107D0-4111-4E8F-8BAB-B1B96B2FFC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C40361-F7AD-4F9A-BBC9-4F436E4029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5B28F3-AAA8-4D19-B372-E0AC56A92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FB74C1-085B-4B46-AC92-6779F91E8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EFBB-3F9B-4EC7-A942-1C86DF9EC966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412FE7-136C-4846-B1CC-8CE3BBE93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7F9F1F-383D-4E18-9EBB-02EE9B28C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9AA8-B0D2-4B58-9C62-76B7FFE5C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80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944B6-4066-4CD0-9310-F69CD4ED3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4CBADA-14F4-44F0-86FD-F6B1056FD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EFBB-3F9B-4EC7-A942-1C86DF9EC966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04C394-509A-450A-AEF3-B89B0E399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5D6BEA-D4CB-491D-8128-475D3E63B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9AA8-B0D2-4B58-9C62-76B7FFE5C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93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549C0F-560C-4AE9-B9D8-DDCB2FE2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EFBB-3F9B-4EC7-A942-1C86DF9EC966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5A2750-745C-4BCE-BEB8-29B73B185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DFD201-F2F6-4291-A192-162179348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9AA8-B0D2-4B58-9C62-76B7FFE5C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96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E7AC3-A4DE-4CDA-8841-410F4B8F4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F5E3D-4D50-4C53-9587-DEF55EC53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FA6BC3-2E4E-471B-8513-DE3DE46C8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E3499-1AB8-42DB-9069-E3B1B1CCD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EFBB-3F9B-4EC7-A942-1C86DF9EC966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3A515C-6A8E-40AB-94BA-81C16C417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566BB-C880-4341-B2C6-7582E8B44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9AA8-B0D2-4B58-9C62-76B7FFE5C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26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15517-77D8-40FE-BFDD-749C0346F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17DEA4-AEBC-4F03-80E0-39CFB7CB03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7270D4-C76D-4953-BB4F-249517628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CD4E0-8DC9-4B8B-B3A0-8DE7B80F9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EFBB-3F9B-4EC7-A942-1C86DF9EC966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5972D-9AC0-4B10-ACEB-D1E096771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3440E-809D-471C-BDCC-4C08A9ECB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9AA8-B0D2-4B58-9C62-76B7FFE5C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44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12A283-88BA-4FF9-9600-1FEDEEB11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8722AD-946B-4D51-A008-5B26AB10F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289D9-E246-42F4-BE33-2C1E2E36BE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BEFBB-3F9B-4EC7-A942-1C86DF9EC966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F4EB2-7936-440E-9A6E-3A7F4649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64D5F-617E-4F65-9DFE-F9D126F07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19AA8-B0D2-4B58-9C62-76B7FFE5C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1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3F19711-290C-429B-8301-B5F78889ADE8}"/>
              </a:ext>
            </a:extLst>
          </p:cNvPr>
          <p:cNvSpPr txBox="1"/>
          <p:nvPr/>
        </p:nvSpPr>
        <p:spPr>
          <a:xfrm>
            <a:off x="3175233" y="3012112"/>
            <a:ext cx="76339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2BCF1B-2C62-48E0-BBA4-B4C398B09002}"/>
              </a:ext>
            </a:extLst>
          </p:cNvPr>
          <p:cNvSpPr txBox="1"/>
          <p:nvPr/>
        </p:nvSpPr>
        <p:spPr>
          <a:xfrm flipH="1">
            <a:off x="7818537" y="3015840"/>
            <a:ext cx="687917" cy="277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6B5627-AB16-42BC-8B7D-BEE6E1F38854}"/>
              </a:ext>
            </a:extLst>
          </p:cNvPr>
          <p:cNvCxnSpPr>
            <a:cxnSpLocks/>
          </p:cNvCxnSpPr>
          <p:nvPr/>
        </p:nvCxnSpPr>
        <p:spPr>
          <a:xfrm>
            <a:off x="5851323" y="2139193"/>
            <a:ext cx="0" cy="438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FE67DF-DD8C-4DE2-8360-8EA6B40811F8}"/>
              </a:ext>
            </a:extLst>
          </p:cNvPr>
          <p:cNvCxnSpPr>
            <a:cxnSpLocks/>
          </p:cNvCxnSpPr>
          <p:nvPr/>
        </p:nvCxnSpPr>
        <p:spPr>
          <a:xfrm>
            <a:off x="3556932" y="2577516"/>
            <a:ext cx="458038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A4228C1-0E95-4891-8DD1-46986362C520}"/>
              </a:ext>
            </a:extLst>
          </p:cNvPr>
          <p:cNvSpPr txBox="1"/>
          <p:nvPr/>
        </p:nvSpPr>
        <p:spPr>
          <a:xfrm>
            <a:off x="7239699" y="3565160"/>
            <a:ext cx="171134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Was Grant of Letters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of Administration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Obtained?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6A7B7EF-1978-4A01-8A57-0F0309A1D46A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3556932" y="2577516"/>
            <a:ext cx="0" cy="434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F4CCEB-D759-40BB-A980-C2D3ED12E743}"/>
              </a:ext>
            </a:extLst>
          </p:cNvPr>
          <p:cNvCxnSpPr>
            <a:cxnSpLocks/>
          </p:cNvCxnSpPr>
          <p:nvPr/>
        </p:nvCxnSpPr>
        <p:spPr>
          <a:xfrm>
            <a:off x="8137321" y="2577516"/>
            <a:ext cx="0" cy="438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DFF0CBB-DCD1-4049-96DF-ED19C0CF9C18}"/>
              </a:ext>
            </a:extLst>
          </p:cNvPr>
          <p:cNvSpPr txBox="1"/>
          <p:nvPr/>
        </p:nvSpPr>
        <p:spPr>
          <a:xfrm>
            <a:off x="1570113" y="4272241"/>
            <a:ext cx="60402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A21FE3-6CF5-4052-BF41-B7DB07519E5A}"/>
              </a:ext>
            </a:extLst>
          </p:cNvPr>
          <p:cNvSpPr txBox="1"/>
          <p:nvPr/>
        </p:nvSpPr>
        <p:spPr>
          <a:xfrm>
            <a:off x="4906164" y="4318399"/>
            <a:ext cx="57044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DA3CE2-66A6-4638-A8F1-1EB425F9A73B}"/>
              </a:ext>
            </a:extLst>
          </p:cNvPr>
          <p:cNvSpPr txBox="1"/>
          <p:nvPr/>
        </p:nvSpPr>
        <p:spPr>
          <a:xfrm>
            <a:off x="6430161" y="4318399"/>
            <a:ext cx="52850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8D929D-4F99-410C-B230-7B3DD9695F04}"/>
              </a:ext>
            </a:extLst>
          </p:cNvPr>
          <p:cNvSpPr txBox="1"/>
          <p:nvPr/>
        </p:nvSpPr>
        <p:spPr>
          <a:xfrm>
            <a:off x="9508923" y="4303020"/>
            <a:ext cx="528508" cy="276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6FE8D87-F8C2-4568-9850-0E96BA42AEF9}"/>
              </a:ext>
            </a:extLst>
          </p:cNvPr>
          <p:cNvSpPr txBox="1"/>
          <p:nvPr/>
        </p:nvSpPr>
        <p:spPr>
          <a:xfrm>
            <a:off x="8992999" y="5018476"/>
            <a:ext cx="184558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Make use of a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Statutory Declaration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to confirm details of 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transfer to person(s</a:t>
            </a:r>
            <a:r>
              <a:rPr lang="en-GB" sz="1200" dirty="0"/>
              <a:t>)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entitled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AED18BB-723A-4E48-A6EE-0AAF19E64C1D}"/>
              </a:ext>
            </a:extLst>
          </p:cNvPr>
          <p:cNvSpPr txBox="1"/>
          <p:nvPr/>
        </p:nvSpPr>
        <p:spPr>
          <a:xfrm>
            <a:off x="6096001" y="5018476"/>
            <a:ext cx="196583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Register ownership in name of Administrator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by production of a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‘sealed’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Grant of Letters  </a:t>
            </a: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of Administration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E921D2A-8406-4B10-B14B-0999515E6DBA}"/>
              </a:ext>
            </a:extLst>
          </p:cNvPr>
          <p:cNvSpPr txBox="1"/>
          <p:nvPr/>
        </p:nvSpPr>
        <p:spPr>
          <a:xfrm>
            <a:off x="4043494" y="5018476"/>
            <a:ext cx="183718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Make use of a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Statutory Declaration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to confirm details of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will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8911CE-8D9F-46A8-B90D-BAE1D0740626}"/>
              </a:ext>
            </a:extLst>
          </p:cNvPr>
          <p:cNvSpPr txBox="1"/>
          <p:nvPr/>
        </p:nvSpPr>
        <p:spPr>
          <a:xfrm>
            <a:off x="741031" y="5018476"/>
            <a:ext cx="227060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Register ownership in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name of Executor by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Production of a ‘sealed’ </a:t>
            </a: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Grant of Probate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E51D64F-B2A8-49D0-A279-E7AB0D2A1A4C}"/>
              </a:ext>
            </a:extLst>
          </p:cNvPr>
          <p:cNvCxnSpPr>
            <a:cxnSpLocks/>
            <a:stCxn id="9" idx="2"/>
            <a:endCxn id="9" idx="2"/>
          </p:cNvCxnSpPr>
          <p:nvPr/>
        </p:nvCxnSpPr>
        <p:spPr>
          <a:xfrm>
            <a:off x="3556932" y="328911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691BC22-A5E8-4D2E-B49B-D2430F889B29}"/>
              </a:ext>
            </a:extLst>
          </p:cNvPr>
          <p:cNvCxnSpPr>
            <a:cxnSpLocks/>
          </p:cNvCxnSpPr>
          <p:nvPr/>
        </p:nvCxnSpPr>
        <p:spPr>
          <a:xfrm flipH="1">
            <a:off x="1873539" y="3981232"/>
            <a:ext cx="545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2AD6F60-B67A-4BB9-ADEE-3DFB05FE8387}"/>
              </a:ext>
            </a:extLst>
          </p:cNvPr>
          <p:cNvCxnSpPr>
            <a:cxnSpLocks/>
            <a:stCxn id="11" idx="2"/>
            <a:endCxn id="11" idx="2"/>
          </p:cNvCxnSpPr>
          <p:nvPr/>
        </p:nvCxnSpPr>
        <p:spPr>
          <a:xfrm>
            <a:off x="8162495" y="329284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11F1FF2-DA47-4262-B90F-22360BC1DC6D}"/>
              </a:ext>
            </a:extLst>
          </p:cNvPr>
          <p:cNvSpPr txBox="1"/>
          <p:nvPr/>
        </p:nvSpPr>
        <p:spPr>
          <a:xfrm>
            <a:off x="2480340" y="3565160"/>
            <a:ext cx="206788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Was Grant of Probate    Obtained?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30D09FB-20E9-47BE-ADA7-5CE35A5A8ADB}"/>
              </a:ext>
            </a:extLst>
          </p:cNvPr>
          <p:cNvCxnSpPr>
            <a:cxnSpLocks/>
          </p:cNvCxnSpPr>
          <p:nvPr/>
        </p:nvCxnSpPr>
        <p:spPr>
          <a:xfrm flipH="1">
            <a:off x="1935056" y="3981232"/>
            <a:ext cx="545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2453C2F7-FDD2-43F5-BFEC-A453721DE54C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1872124" y="3981232"/>
            <a:ext cx="1" cy="291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BF37F510-F68F-4B3C-AEE2-B3D9B655E81C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5191389" y="3888326"/>
            <a:ext cx="0" cy="430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B03649F8-C28D-4AB4-9F5A-A3DF85FB46FF}"/>
              </a:ext>
            </a:extLst>
          </p:cNvPr>
          <p:cNvCxnSpPr>
            <a:cxnSpLocks/>
          </p:cNvCxnSpPr>
          <p:nvPr/>
        </p:nvCxnSpPr>
        <p:spPr>
          <a:xfrm>
            <a:off x="4556610" y="3888326"/>
            <a:ext cx="6347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86ED464-E042-4A59-ACB4-10AE58695217}"/>
              </a:ext>
            </a:extLst>
          </p:cNvPr>
          <p:cNvCxnSpPr>
            <a:cxnSpLocks/>
            <a:stCxn id="29" idx="2"/>
            <a:endCxn id="40" idx="0"/>
          </p:cNvCxnSpPr>
          <p:nvPr/>
        </p:nvCxnSpPr>
        <p:spPr>
          <a:xfrm>
            <a:off x="1872125" y="4580018"/>
            <a:ext cx="4209" cy="438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20E137F-A06D-42C3-8B9E-BBAADCC7B03B}"/>
              </a:ext>
            </a:extLst>
          </p:cNvPr>
          <p:cNvCxnSpPr>
            <a:cxnSpLocks/>
          </p:cNvCxnSpPr>
          <p:nvPr/>
        </p:nvCxnSpPr>
        <p:spPr>
          <a:xfrm>
            <a:off x="8137321" y="3301308"/>
            <a:ext cx="0" cy="252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E81F1BE-D5AC-4A0C-851F-13CFA083C543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8951045" y="3888326"/>
            <a:ext cx="822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307712B-9ECA-438D-98B0-DFC3BE2E2314}"/>
              </a:ext>
            </a:extLst>
          </p:cNvPr>
          <p:cNvCxnSpPr>
            <a:cxnSpLocks/>
            <a:endCxn id="33" idx="0"/>
          </p:cNvCxnSpPr>
          <p:nvPr/>
        </p:nvCxnSpPr>
        <p:spPr>
          <a:xfrm>
            <a:off x="9773177" y="3880842"/>
            <a:ext cx="0" cy="422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6A099F8-771F-4BA7-AC28-21FFBD2A18FE}"/>
              </a:ext>
            </a:extLst>
          </p:cNvPr>
          <p:cNvCxnSpPr>
            <a:stCxn id="20" idx="1"/>
          </p:cNvCxnSpPr>
          <p:nvPr/>
        </p:nvCxnSpPr>
        <p:spPr>
          <a:xfrm flipH="1">
            <a:off x="6694415" y="3888326"/>
            <a:ext cx="545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5400CB3-A0BF-4D9D-AC6B-B7E35B8A2652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6688814" y="3880842"/>
            <a:ext cx="5602" cy="437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299BC7A-A179-46FB-A956-7ED6633D5188}"/>
              </a:ext>
            </a:extLst>
          </p:cNvPr>
          <p:cNvCxnSpPr>
            <a:cxnSpLocks/>
            <a:stCxn id="32" idx="2"/>
          </p:cNvCxnSpPr>
          <p:nvPr/>
        </p:nvCxnSpPr>
        <p:spPr>
          <a:xfrm>
            <a:off x="6694416" y="4595398"/>
            <a:ext cx="0" cy="423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21EB6D9-D3F6-4596-8BF0-D4A0478C306E}"/>
              </a:ext>
            </a:extLst>
          </p:cNvPr>
          <p:cNvCxnSpPr>
            <a:cxnSpLocks/>
            <a:stCxn id="33" idx="2"/>
          </p:cNvCxnSpPr>
          <p:nvPr/>
        </p:nvCxnSpPr>
        <p:spPr>
          <a:xfrm>
            <a:off x="9773177" y="4580018"/>
            <a:ext cx="0" cy="438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9BD99F7-1BD3-45F1-9141-5C57516FE500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5191389" y="4595398"/>
            <a:ext cx="0" cy="423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14DAF46-4981-4A7E-B75F-A11971427DDA}"/>
              </a:ext>
            </a:extLst>
          </p:cNvPr>
          <p:cNvCxnSpPr>
            <a:cxnSpLocks/>
          </p:cNvCxnSpPr>
          <p:nvPr/>
        </p:nvCxnSpPr>
        <p:spPr>
          <a:xfrm>
            <a:off x="3556932" y="3301308"/>
            <a:ext cx="0" cy="252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5706C201-9847-464A-B47E-FCED42504114}"/>
              </a:ext>
            </a:extLst>
          </p:cNvPr>
          <p:cNvSpPr txBox="1"/>
          <p:nvPr/>
        </p:nvSpPr>
        <p:spPr>
          <a:xfrm>
            <a:off x="4167194" y="703342"/>
            <a:ext cx="3359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Transfer of Exclusive Rights of Burial</a:t>
            </a:r>
            <a:b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when owner is deceased</a:t>
            </a:r>
            <a:endParaRPr lang="en-GB" sz="12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8A5106C-4DE3-485D-98B0-EBE8F3ABD073}"/>
              </a:ext>
            </a:extLst>
          </p:cNvPr>
          <p:cNvSpPr txBox="1"/>
          <p:nvPr/>
        </p:nvSpPr>
        <p:spPr>
          <a:xfrm flipH="1">
            <a:off x="3861216" y="1862193"/>
            <a:ext cx="413386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Did the deceased owner leave a valid will? 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245522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E85E2A0E2B0240A8251B93141AF3ED" ma:contentTypeVersion="12" ma:contentTypeDescription="Create a new document." ma:contentTypeScope="" ma:versionID="fec946bbd78777e9c8660791a5958e69">
  <xsd:schema xmlns:xsd="http://www.w3.org/2001/XMLSchema" xmlns:xs="http://www.w3.org/2001/XMLSchema" xmlns:p="http://schemas.microsoft.com/office/2006/metadata/properties" xmlns:ns2="c3f5ce72-fd91-46c2-9a5e-3577e486b06d" xmlns:ns3="5e9285b8-2198-490b-97ea-d6f27eb0d2a6" targetNamespace="http://schemas.microsoft.com/office/2006/metadata/properties" ma:root="true" ma:fieldsID="0c4c4de093a4c4c2557bc88005343d6d" ns2:_="" ns3:_="">
    <xsd:import namespace="c3f5ce72-fd91-46c2-9a5e-3577e486b06d"/>
    <xsd:import namespace="5e9285b8-2198-490b-97ea-d6f27eb0d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f5ce72-fd91-46c2-9a5e-3577e486b0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9285b8-2198-490b-97ea-d6f27eb0d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9EC29E-2C6C-47AA-A235-697394EC0B11}"/>
</file>

<file path=customXml/itemProps2.xml><?xml version="1.0" encoding="utf-8"?>
<ds:datastoreItem xmlns:ds="http://schemas.openxmlformats.org/officeDocument/2006/customXml" ds:itemID="{22184A4E-3505-474B-B610-6466A7AAE9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CF1949-9717-4BCF-83E5-B8EDE4E2721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112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of Exclusive Rights of Burial</dc:title>
  <dc:creator>Karen Saunders</dc:creator>
  <cp:lastModifiedBy>Helen Calvert</cp:lastModifiedBy>
  <cp:revision>15</cp:revision>
  <dcterms:created xsi:type="dcterms:W3CDTF">2021-01-13T13:42:26Z</dcterms:created>
  <dcterms:modified xsi:type="dcterms:W3CDTF">2021-01-14T16:47:28Z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0x010100FAE85E2A0E2B0240A8251B93141AF3ED</vt:lpwstr>
  </property>
</Properties>
</file>